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9D4A30-E015-3E42-97FF-D711930DFF9D}" v="2" dt="2026-04-09T20:46:22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6:22.253" v="25"/>
      <pc:docMkLst>
        <pc:docMk/>
      </pc:docMkLst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20:02.573" v="24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9:59.552" v="23"/>
          <ac:picMkLst>
            <pc:docMk/>
            <pc:sldMk cId="2433374918" sldId="257"/>
            <ac:picMk id="2" creationId="{D00066A5-9D88-EF74-2C87-00F3EC6EE8E4}"/>
          </ac:picMkLst>
        </pc:picChg>
        <pc:picChg chg="add del mod">
          <ac:chgData name="Hanne Liv Gryting" userId="d55e2bfa-772b-47b3-a105-54a9f5c6fbde" providerId="ADAL" clId="{F047557D-4E65-51B3-8759-A83AB81584A5}" dt="2026-04-09T20:20:02.573" v="24" actId="478"/>
          <ac:picMkLst>
            <pc:docMk/>
            <pc:sldMk cId="2433374918" sldId="257"/>
            <ac:picMk id="3" creationId="{B40EB0CF-A456-A03B-6303-F432CFAD34EE}"/>
          </ac:picMkLst>
        </pc:picChg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6:22.253" v="2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6:22.253" v="2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19:59:02.557" v="8" actId="680"/>
        <pc:sldMkLst>
          <pc:docMk/>
          <pc:sldMk cId="994686002" sldId="263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19:59:10.013" v="9" actId="680"/>
        <pc:sldMkLst>
          <pc:docMk/>
          <pc:sldMk cId="1946911606" sldId="264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19:59:23.730" v="10" actId="680"/>
        <pc:sldMkLst>
          <pc:docMk/>
          <pc:sldMk cId="3940574596" sldId="265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9:58:56.917" v="7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19:50:37.335" v="6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9:50:37.335" v="6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9:50:11.156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9:50:37.335" v="6" actId="14100"/>
            <ac:picMkLst>
              <pc:docMk/>
              <pc:sldMasterMk cId="3838146109" sldId="2147483648"/>
              <pc:sldLayoutMk cId="53344019" sldId="2147483696"/>
              <ac:picMk id="4" creationId="{84A0FBE7-9BD6-7998-B762-BC0EAE627AE8}"/>
            </ac:picMkLst>
          </pc:picChg>
          <pc:picChg chg="del">
            <ac:chgData name="Hanne Liv Gryting" userId="d55e2bfa-772b-47b3-a105-54a9f5c6fbde" providerId="ADAL" clId="{F047557D-4E65-51B3-8759-A83AB81584A5}" dt="2026-04-09T19:50:11.156" v="1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9:50:11.156" v="1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9:50:11.156" v="1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19:50:04.806" v="0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84A0FBE7-9BD6-7998-B762-BC0EAE627A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7805A07C-9737-B3F6-2360-B9771984AA6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21" y="74078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C3D1D51-BC5A-FA49-C396-7D0138226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058754BB-D933-A967-925B-6FC95B61C1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9DB95D73-4B97-42AD-4034-0BA9499360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88335FCB-EBCB-F091-B585-53ED94BBFD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CFBAA498-5CCF-745F-31E9-9729E5BF88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20BFF7B6-EA72-35C3-2CFA-C2F1428F16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C0337D0-37D9-7506-C733-56E24F9B69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1B0D6C9-8184-36FE-174C-0F0E19B306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6570447E-FE92-0F12-5CCF-4FF94F5E80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0AF2CEE0-4D07-7A65-F07F-012F16188F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89365238-AACF-436C-4502-8958F9B094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BCB1F818-317A-F219-8F9E-287DFD5AF97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9E7F6D19-4652-F3EF-8570-20918C4C0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FB29D0E7-72BB-B523-D463-B03681E807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102F31A5-C978-C083-21FF-241BBC3320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DA01FDC9-97C1-9A1B-7500-36955F767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ABB03C6D-868E-F79C-EB52-B0FB31A74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21" y="0"/>
            <a:ext cx="69097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848E977-B483-A7E1-76BE-1E229B5D19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EE0D1CE7-0E5C-4EAE-7CBC-78DCB23BB7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10CF1B8D-AD87-F057-033E-FE4C14C6689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B4FB3035-F2BF-2902-7453-7CFDB3F1853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DE850835-E63B-2E44-3305-E038EC351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FC2E87B6-9FA7-D940-C13D-C3BF3AE18E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928ABC9D-D2B4-CAC1-B73C-AF68FC6F847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488DAC1-8519-A2C1-B3F8-2CCC3B3C5F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98DFC14-2469-E21B-C1B7-8BD843E957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4686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4A01089-09EA-770B-48A8-A5584CFD6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771D04A-75C7-7829-612C-7B763BB97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5AD7BE31-E601-B7FB-CDD6-08A6EA692DC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46911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  <a:endParaRPr lang="nb-NO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60C4D8C-7E61-A596-4D1B-5FD9EBB81F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DD87C4E-EAFF-81F4-8230-5FF6AC94C6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0574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0066A5-9D88-EF74-2C87-00F3EC6EE8E4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975948-8AF5-4826-A7AB-B07B0CF2C6FD}">
  <ds:schemaRefs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30a71399-637f-4a89-8bae-72aa2dedfa27"/>
    <ds:schemaRef ds:uri="7f71b5f3-c6b4-4442-86ee-8130fab3113a"/>
  </ds:schemaRefs>
</ds:datastoreItem>
</file>

<file path=customXml/itemProps2.xml><?xml version="1.0" encoding="utf-8"?>
<ds:datastoreItem xmlns:ds="http://schemas.openxmlformats.org/officeDocument/2006/customXml" ds:itemID="{C24E2DA9-EC4B-4717-BC90-D6E457CCD1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AADF90-1613-4EA2-812B-ADFE6A9069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22</cp:revision>
  <dcterms:created xsi:type="dcterms:W3CDTF">2025-09-10T11:13:11Z</dcterms:created>
  <dcterms:modified xsi:type="dcterms:W3CDTF">2026-04-09T20:46:24Z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